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8" r:id="rId35"/>
    <p:sldId id="449" r:id="rId36"/>
    <p:sldId id="357" r:id="rId37"/>
    <p:sldId id="348" r:id="rId38"/>
    <p:sldId id="350" r:id="rId39"/>
    <p:sldId id="365" r:id="rId40"/>
    <p:sldId id="450" r:id="rId41"/>
    <p:sldId id="451" r:id="rId42"/>
    <p:sldId id="452" r:id="rId43"/>
    <p:sldId id="453" r:id="rId44"/>
    <p:sldId id="351" r:id="rId45"/>
    <p:sldId id="454" r:id="rId46"/>
    <p:sldId id="349" r:id="rId47"/>
    <p:sldId id="455" r:id="rId48"/>
    <p:sldId id="358" r:id="rId49"/>
    <p:sldId id="456" r:id="rId50"/>
    <p:sldId id="457" r:id="rId51"/>
    <p:sldId id="458" r:id="rId52"/>
    <p:sldId id="459" r:id="rId53"/>
    <p:sldId id="460" r:id="rId54"/>
    <p:sldId id="461" r:id="rId55"/>
    <p:sldId id="462" r:id="rId56"/>
    <p:sldId id="465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>
        <p:scale>
          <a:sx n="138" d="100"/>
          <a:sy n="138" d="100"/>
        </p:scale>
        <p:origin x="-72" y="-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значения 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триггер 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текучей 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функция вычисления </a:t>
            </a:r>
            <a:r>
              <a:rPr lang="ru-RU" b="1" dirty="0" err="1" smtClean="0">
                <a:solidFill>
                  <a:srgbClr val="7FB96B"/>
                </a:solidFill>
              </a:rPr>
              <a:t>логафирма</a:t>
            </a:r>
            <a:r>
              <a:rPr lang="ru-RU" b="1" dirty="0" smtClean="0">
                <a:solidFill>
                  <a:srgbClr val="7FB96B"/>
                </a:solidFill>
              </a:rPr>
              <a:t> 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КОНСТУРКЦИЕЙ.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1 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>
                <a:solidFill>
                  <a:srgbClr val="7FB96B"/>
                </a:solidFill>
              </a:rPr>
              <a:t>1111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разряда 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 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с 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6017686" y="5651185"/>
            <a:ext cx="4705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выводятся младшие </a:t>
            </a:r>
            <a:r>
              <a:rPr lang="en-US" b="1" dirty="0" err="1" smtClean="0">
                <a:solidFill>
                  <a:srgbClr val="7FB96B"/>
                </a:solidFill>
              </a:rPr>
              <a:t>w_led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разрядов счетчика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038600" y="4599711"/>
            <a:ext cx="1979086" cy="137464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1 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>
                <a:solidFill>
                  <a:srgbClr val="7FB96B"/>
                </a:solidFill>
              </a:rPr>
              <a:t>семисегментоного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882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же 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хотим 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осуществлять только 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так 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Семисегметный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55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3368</TotalTime>
  <Words>1265</Words>
  <Application>Microsoft Office PowerPoint</Application>
  <PresentationFormat>Произвольный</PresentationFormat>
  <Paragraphs>388</Paragraphs>
  <Slides>56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57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семисегментый индикатор 09_7segment_word</vt:lpstr>
      <vt:lpstr>Семисегметный индикатор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540</cp:revision>
  <dcterms:created xsi:type="dcterms:W3CDTF">2021-07-07T09:10:54Z</dcterms:created>
  <dcterms:modified xsi:type="dcterms:W3CDTF">2023-09-28T15:02:03Z</dcterms:modified>
</cp:coreProperties>
</file>